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0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7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3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1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6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8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" y="-34831"/>
            <a:ext cx="7700641" cy="65797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Helvetica"/>
                <a:cs typeface="Helvetica"/>
              </a:rPr>
              <a:t>Twitter Bot</a:t>
            </a:r>
            <a:endParaRPr lang="en-US" sz="5400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9693" y="4016440"/>
            <a:ext cx="6935845" cy="17526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Rachael, Nicole, </a:t>
            </a:r>
            <a:r>
              <a:rPr lang="en-US" dirty="0" err="1" smtClean="0">
                <a:latin typeface="Helvetica"/>
                <a:cs typeface="Helvetica"/>
              </a:rPr>
              <a:t>Dionysis</a:t>
            </a:r>
            <a:r>
              <a:rPr lang="en-US" dirty="0" smtClean="0">
                <a:latin typeface="Helvetica"/>
                <a:cs typeface="Helvetica"/>
              </a:rPr>
              <a:t>, Stuart, Rory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91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 details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112" b="5112"/>
          <a:stretch>
            <a:fillRect/>
          </a:stretch>
        </p:blipFill>
        <p:spPr>
          <a:xfrm>
            <a:off x="457200" y="1417638"/>
            <a:ext cx="3874607" cy="21308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403" y="1417638"/>
            <a:ext cx="2466811" cy="24668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41" y="3793520"/>
            <a:ext cx="2810479" cy="2810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0894" y="4294866"/>
            <a:ext cx="1985283" cy="19852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alphaModFix amt="75000"/>
          </a:blip>
          <a:stretch>
            <a:fillRect/>
          </a:stretch>
        </p:blipFill>
        <p:spPr>
          <a:xfrm>
            <a:off x="4535618" y="3967689"/>
            <a:ext cx="2312460" cy="231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9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Test coverage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56" r="63493" b="46739"/>
          <a:stretch/>
        </p:blipFill>
        <p:spPr>
          <a:xfrm>
            <a:off x="789781" y="1600345"/>
            <a:ext cx="7872371" cy="5067563"/>
          </a:xfrm>
        </p:spPr>
      </p:pic>
    </p:spTree>
    <p:extLst>
      <p:ext uri="{BB962C8B-B14F-4D97-AF65-F5344CB8AC3E}">
        <p14:creationId xmlns:p14="http://schemas.microsoft.com/office/powerpoint/2010/main" val="411294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Technical/teamwork struggles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8271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In action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TwitBotFina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2051" y="1888405"/>
            <a:ext cx="9503141" cy="4661746"/>
          </a:xfrm>
        </p:spPr>
      </p:pic>
    </p:spTree>
    <p:extLst>
      <p:ext uri="{BB962C8B-B14F-4D97-AF65-F5344CB8AC3E}">
        <p14:creationId xmlns:p14="http://schemas.microsoft.com/office/powerpoint/2010/main" val="28191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21</Words>
  <Application>Microsoft Macintosh PowerPoint</Application>
  <PresentationFormat>On-screen Show (4:3)</PresentationFormat>
  <Paragraphs>6</Paragraphs>
  <Slides>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Twitter Bot</vt:lpstr>
      <vt:lpstr>Technical details</vt:lpstr>
      <vt:lpstr>Test coverage</vt:lpstr>
      <vt:lpstr>Technical/teamwork struggles</vt:lpstr>
      <vt:lpstr>In action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Bot</dc:title>
  <dc:creator>Nicole Shasha</dc:creator>
  <cp:lastModifiedBy>Nicole Shasha</cp:lastModifiedBy>
  <cp:revision>12</cp:revision>
  <dcterms:created xsi:type="dcterms:W3CDTF">2016-11-25T15:00:20Z</dcterms:created>
  <dcterms:modified xsi:type="dcterms:W3CDTF">2016-11-25T15:43:53Z</dcterms:modified>
</cp:coreProperties>
</file>

<file path=docProps/thumbnail.jpeg>
</file>